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1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4" r:id="rId9"/>
    <p:sldId id="268" r:id="rId10"/>
    <p:sldId id="265" r:id="rId11"/>
    <p:sldId id="266" r:id="rId12"/>
    <p:sldId id="267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F9E1E5B-2E25-4B8F-BC94-B64D6E67EDD8}">
          <p14:sldIdLst>
            <p14:sldId id="256"/>
            <p14:sldId id="257"/>
            <p14:sldId id="258"/>
            <p14:sldId id="259"/>
            <p14:sldId id="263"/>
            <p14:sldId id="260"/>
            <p14:sldId id="261"/>
            <p14:sldId id="264"/>
            <p14:sldId id="268"/>
            <p14:sldId id="265"/>
            <p14:sldId id="266"/>
            <p14:sldId id="267"/>
            <p14:sldId id="269"/>
            <p14:sldId id="270"/>
            <p14:sldId id="271"/>
            <p14:sldId id="27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67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9C8A3-9F78-48D3-A4E3-5A24E2D7A0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0509" y="798991"/>
            <a:ext cx="8791575" cy="2565646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Miu</a:t>
            </a:r>
            <a:r>
              <a:rPr lang="en-US" dirty="0"/>
              <a:t> Schedule And Online Registration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00E41A-A3B5-4F88-9774-AA905D6851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213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9C8A3-9F78-48D3-A4E3-5A24E2D7A0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72862" y="137513"/>
            <a:ext cx="9259410" cy="692458"/>
          </a:xfrm>
        </p:spPr>
        <p:txBody>
          <a:bodyPr>
            <a:normAutofit fontScale="90000"/>
          </a:bodyPr>
          <a:lstStyle/>
          <a:p>
            <a:pPr algn="ctr"/>
            <a:r>
              <a:rPr lang="en-US" u="sng" dirty="0">
                <a:solidFill>
                  <a:schemeClr val="bg1"/>
                </a:solidFill>
              </a:rPr>
              <a:t>Static Model (Class Diagram)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85F1FA-911B-4231-89DD-2DA17596F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77" y="932155"/>
            <a:ext cx="9845336" cy="566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763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9C8A3-9F78-48D3-A4E3-5A24E2D7A0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7837" y="0"/>
            <a:ext cx="8791575" cy="80120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database Design Model (ER-Diagram)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F4EF052-D54B-4CA5-B99E-138E55E84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876300"/>
            <a:ext cx="9763125" cy="568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463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8D88C1E-5A5A-4615-8E71-33CE93376B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8791575" cy="892868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Vopc</a:t>
            </a:r>
            <a:r>
              <a:rPr lang="en-US" dirty="0">
                <a:solidFill>
                  <a:schemeClr val="bg1"/>
                </a:solidFill>
              </a:rPr>
              <a:t> diagram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87F0B2-57A9-49DD-B653-E5932940B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5" y="1752600"/>
            <a:ext cx="7704383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01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24853D-CABB-4C7E-BD9E-E57E9B72C562}"/>
              </a:ext>
            </a:extLst>
          </p:cNvPr>
          <p:cNvSpPr txBox="1"/>
          <p:nvPr/>
        </p:nvSpPr>
        <p:spPr>
          <a:xfrm>
            <a:off x="268550" y="0"/>
            <a:ext cx="6799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Sequence diagram-Admin action on the system.</a:t>
            </a:r>
            <a:endParaRPr lang="en-US" sz="2800" b="1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D76F3D-D7D1-4C8B-BF92-1EF9770BF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50" y="704850"/>
            <a:ext cx="11599600" cy="604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07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1E1DB-87E4-48DC-93CD-DC4FFB2E3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366" y="156879"/>
            <a:ext cx="5525717" cy="44828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Sample of our demo pages</a:t>
            </a:r>
          </a:p>
        </p:txBody>
      </p:sp>
      <p:pic>
        <p:nvPicPr>
          <p:cNvPr id="5" name="Content Placeholder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152BA01-4B62-4426-89CD-BBC626958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128" y="976419"/>
            <a:ext cx="10617693" cy="5686939"/>
          </a:xfrm>
        </p:spPr>
      </p:pic>
    </p:spTree>
    <p:extLst>
      <p:ext uri="{BB962C8B-B14F-4D97-AF65-F5344CB8AC3E}">
        <p14:creationId xmlns:p14="http://schemas.microsoft.com/office/powerpoint/2010/main" val="3425230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F5F0915-9D9E-4799-AE41-8878557C7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43264" y="139403"/>
            <a:ext cx="12397139" cy="6718597"/>
          </a:xfrm>
        </p:spPr>
      </p:pic>
    </p:spTree>
    <p:extLst>
      <p:ext uri="{BB962C8B-B14F-4D97-AF65-F5344CB8AC3E}">
        <p14:creationId xmlns:p14="http://schemas.microsoft.com/office/powerpoint/2010/main" val="4241996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1C586D-B5AC-44F1-82CE-51B35AE3D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2E1629B-3983-4345-BBEE-DE60084EB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2340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	In conclusion we have try to implement all the spring boot tools, what we have learned in this course. It is a mind changing knowing the power of Spring Framework. It is manageable and easy to manipulate and develop any software.</a:t>
            </a:r>
          </a:p>
          <a:p>
            <a:pPr marL="0" indent="0">
              <a:buNone/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4BBC953-7737-4F42-A05A-F281F5AC8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90882"/>
            <a:ext cx="5456279" cy="405128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6" name="Title 1">
            <a:extLst>
              <a:ext uri="{FF2B5EF4-FFF2-40B4-BE49-F238E27FC236}">
                <a16:creationId xmlns:a16="http://schemas.microsoft.com/office/drawing/2014/main" id="{23AE4DCB-AAC2-4FA2-8FB1-348A1558E042}"/>
              </a:ext>
            </a:extLst>
          </p:cNvPr>
          <p:cNvSpPr txBox="1">
            <a:spLocks/>
          </p:cNvSpPr>
          <p:nvPr/>
        </p:nvSpPr>
        <p:spPr>
          <a:xfrm>
            <a:off x="992188" y="4760913"/>
            <a:ext cx="4459286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Monotype Corsiva" panose="03010101010201010101" pitchFamily="66" charset="0"/>
              </a:rPr>
              <a:t>Thank you……!!!!!</a:t>
            </a:r>
          </a:p>
        </p:txBody>
      </p:sp>
    </p:spTree>
    <p:extLst>
      <p:ext uri="{BB962C8B-B14F-4D97-AF65-F5344CB8AC3E}">
        <p14:creationId xmlns:p14="http://schemas.microsoft.com/office/powerpoint/2010/main" val="849313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9C8A3-9F78-48D3-A4E3-5A24E2D7A0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0509" y="798991"/>
            <a:ext cx="8791575" cy="801209"/>
          </a:xfrm>
        </p:spPr>
        <p:txBody>
          <a:bodyPr>
            <a:normAutofit/>
          </a:bodyPr>
          <a:lstStyle/>
          <a:p>
            <a:r>
              <a:rPr lang="en-US" b="1" i="1" u="sng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Team Members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00E41A-A3B5-4F88-9774-AA905D6851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0212" y="2149467"/>
            <a:ext cx="8791575" cy="255906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Adam  </a:t>
            </a:r>
            <a:r>
              <a:rPr lang="en-US" dirty="0" err="1">
                <a:solidFill>
                  <a:schemeClr val="bg2"/>
                </a:solidFill>
              </a:rPr>
              <a:t>Zecharias</a:t>
            </a:r>
            <a:endParaRPr lang="en-US" dirty="0">
              <a:solidFill>
                <a:schemeClr val="bg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Awet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Goitom</a:t>
            </a:r>
            <a:endParaRPr lang="en-US" dirty="0">
              <a:solidFill>
                <a:schemeClr val="bg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Muna</a:t>
            </a:r>
            <a:r>
              <a:rPr lang="en-US" dirty="0">
                <a:solidFill>
                  <a:schemeClr val="bg2"/>
                </a:solidFill>
              </a:rPr>
              <a:t> Teklemariam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Sirak Ghebrehiwot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Yonas Abraha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651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B00E41A-A3B5-4F88-9774-AA905D6851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6466" y="328474"/>
            <a:ext cx="8620216" cy="6454066"/>
          </a:xfrm>
        </p:spPr>
        <p:txBody>
          <a:bodyPr>
            <a:normAutofit fontScale="85000"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</a:rPr>
              <a:t>Automated MIU scheduler will be an automated schedule builder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</a:rPr>
              <a:t>application for MIU’s computer professionals’ program. Many years ago,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</a:rPr>
              <a:t>scheduling of classes and faculty was done with a comparably excel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</a:rPr>
              <a:t>spreadsheet since there were probably 20-40 students per three entries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</a:rPr>
              <a:t>every year. The student registration part will be kept as a simple tool for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</a:rPr>
              <a:t>this project. In short, there was a problem of managing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Calibri" panose="020F0502020204030204" pitchFamily="34" charset="0"/>
              </a:rPr>
              <a:t>compro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</a:rPr>
              <a:t> student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</a:rPr>
              <a:t>schedules and allowing them to register for classes. This system affects not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</a:rPr>
              <a:t>only students, but also administrators and faculty, making the lives of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</a:rPr>
              <a:t>registrar much easier and well organized and automated.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TimesNewRomanPSMT"/>
              </a:rPr>
              <a:t>• 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</a:rPr>
              <a:t>Automating the software saves time and money. And it will be expandable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</a:rPr>
              <a:t>and will be able to handle a large number of students, making it easy,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</a:rPr>
              <a:t>efficient and reliable.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TimesNewRomanPSMT"/>
              </a:rPr>
              <a:t>• 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</a:rPr>
              <a:t>This tool will be useful to any university that uses the block system for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</a:rPr>
              <a:t>offering classes. With small modifications it could also be used for Semester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</a:rPr>
              <a:t>based programs.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TimesNewRomanPSMT"/>
              </a:rPr>
              <a:t>• 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</a:rPr>
              <a:t>The Use case Diagram- shows who are the actors and what actions they can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</a:rPr>
              <a:t>take on the system in a very abstract form.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382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9C8A3-9F78-48D3-A4E3-5A24E2D7A0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337292" y="99873"/>
            <a:ext cx="8791575" cy="37064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MIU Schedule Use Case model (Diagram)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8E715B-5864-4FD0-977F-2EC051169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49" y="497293"/>
            <a:ext cx="9496426" cy="626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05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9C8A3-9F78-48D3-A4E3-5A24E2D7A0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459" y="116705"/>
            <a:ext cx="8791575" cy="139379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Usecase</a:t>
            </a:r>
            <a:r>
              <a:rPr lang="en-US" dirty="0">
                <a:solidFill>
                  <a:schemeClr val="bg1"/>
                </a:solidFill>
              </a:rPr>
              <a:t> description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F9DFEDDE-B2CE-4098-9011-9B11BB07A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1032836"/>
            <a:ext cx="9894809" cy="582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70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D156EA6-9A69-4F77-A37B-5E3967EF31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59570" y="168576"/>
            <a:ext cx="7055570" cy="370643"/>
          </a:xfrm>
        </p:spPr>
        <p:txBody>
          <a:bodyPr>
            <a:no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</a:rPr>
              <a:t>Admin create schedule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D27787-F40F-4A2C-B96B-8ED832EE2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665018"/>
            <a:ext cx="7924800" cy="602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5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39BC85-02DF-4D46-8D0E-5284E064F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695" y="749042"/>
            <a:ext cx="7105650" cy="59433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1EA4A5-467C-4D0C-8E06-E98073A87AC0}"/>
              </a:ext>
            </a:extLst>
          </p:cNvPr>
          <p:cNvSpPr txBox="1"/>
          <p:nvPr/>
        </p:nvSpPr>
        <p:spPr>
          <a:xfrm>
            <a:off x="703555" y="165564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</a:rPr>
              <a:t>Student course registration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9759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EDE7EB-39C1-424B-BE19-48B97A73C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75" y="597924"/>
            <a:ext cx="6800850" cy="6041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AB48EC-2507-423A-87E4-5F189BED002E}"/>
              </a:ext>
            </a:extLst>
          </p:cNvPr>
          <p:cNvSpPr txBox="1"/>
          <p:nvPr/>
        </p:nvSpPr>
        <p:spPr>
          <a:xfrm>
            <a:off x="713173" y="3440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</a:rPr>
              <a:t>Student Change course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9983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54933C-06B7-4074-8DC4-0D006AE35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247" y="834501"/>
            <a:ext cx="8960650" cy="548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CD3B39-559B-4B20-83CB-F628CE1C5E26}"/>
              </a:ext>
            </a:extLst>
          </p:cNvPr>
          <p:cNvSpPr txBox="1"/>
          <p:nvPr/>
        </p:nvSpPr>
        <p:spPr>
          <a:xfrm>
            <a:off x="366204" y="167767"/>
            <a:ext cx="33446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</a:rPr>
              <a:t>Student Drop Course</a:t>
            </a:r>
          </a:p>
        </p:txBody>
      </p:sp>
    </p:spTree>
    <p:extLst>
      <p:ext uri="{BB962C8B-B14F-4D97-AF65-F5344CB8AC3E}">
        <p14:creationId xmlns:p14="http://schemas.microsoft.com/office/powerpoint/2010/main" val="30036011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264</TotalTime>
  <Words>313</Words>
  <Application>Microsoft Office PowerPoint</Application>
  <PresentationFormat>Widescreen</PresentationFormat>
  <Paragraphs>38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Agency FB</vt:lpstr>
      <vt:lpstr>Arial</vt:lpstr>
      <vt:lpstr>Calibri</vt:lpstr>
      <vt:lpstr>Monotype Corsiva</vt:lpstr>
      <vt:lpstr>TimesNewRomanPSMT</vt:lpstr>
      <vt:lpstr>Tw Cen MT</vt:lpstr>
      <vt:lpstr>Wingdings</vt:lpstr>
      <vt:lpstr>Circuit</vt:lpstr>
      <vt:lpstr>Miu Schedule And Online Registration System</vt:lpstr>
      <vt:lpstr>Team Members</vt:lpstr>
      <vt:lpstr>PowerPoint Presentation</vt:lpstr>
      <vt:lpstr>MIU Schedule Use Case model (Diagram)</vt:lpstr>
      <vt:lpstr>Usecase description </vt:lpstr>
      <vt:lpstr>Admin create schedule</vt:lpstr>
      <vt:lpstr>PowerPoint Presentation</vt:lpstr>
      <vt:lpstr>PowerPoint Presentation</vt:lpstr>
      <vt:lpstr>PowerPoint Presentation</vt:lpstr>
      <vt:lpstr>Static Model (Class Diagram)</vt:lpstr>
      <vt:lpstr>database Design Model (ER-Diagram)</vt:lpstr>
      <vt:lpstr>Vopc diagram</vt:lpstr>
      <vt:lpstr>PowerPoint Presentation</vt:lpstr>
      <vt:lpstr>Sample of our demo pages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Miu Schedule And Online Registration System</dc:title>
  <dc:creator>Sirak Ghebrehiwot</dc:creator>
  <cp:lastModifiedBy>Sirak Ghebrehiwot</cp:lastModifiedBy>
  <cp:revision>16</cp:revision>
  <dcterms:created xsi:type="dcterms:W3CDTF">2021-07-15T02:03:01Z</dcterms:created>
  <dcterms:modified xsi:type="dcterms:W3CDTF">2021-07-15T06:27:12Z</dcterms:modified>
</cp:coreProperties>
</file>